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>
  <p:sldMasterIdLst>
    <p:sldMasterId id="2147483696" r:id="rId1"/>
  </p:sldMasterIdLst>
  <p:notesMasterIdLst>
    <p:notesMasterId r:id="rId8"/>
  </p:notesMasterIdLst>
  <p:sldIdLst>
    <p:sldId id="258" r:id="rId2"/>
    <p:sldId id="257" r:id="rId3"/>
    <p:sldId id="260" r:id="rId4"/>
    <p:sldId id="259" r:id="rId5"/>
    <p:sldId id="261" r:id="rId6"/>
    <p:sldId id="262" r:id="rId7"/>
  </p:sldIdLst>
  <p:sldSz cx="6858000" cy="9144000" type="screen4x3"/>
  <p:notesSz cx="6858000" cy="9144000"/>
  <p:defaultTextStyle>
    <a:defPPr>
      <a:defRPr lang="en-US"/>
    </a:defPPr>
    <a:lvl1pPr marL="0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90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180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270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361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451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42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632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722" algn="l" defTabSz="9141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83" autoAdjust="0"/>
    <p:restoredTop sz="94640" autoAdjust="0"/>
  </p:normalViewPr>
  <p:slideViewPr>
    <p:cSldViewPr>
      <p:cViewPr>
        <p:scale>
          <a:sx n="80" d="100"/>
          <a:sy n="80" d="100"/>
        </p:scale>
        <p:origin x="-1662" y="102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F4C9B-F334-4E73-859C-BAF3A7E3510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3F98-9FEE-400A-82D9-F1F654AB3EF5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90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80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270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361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451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42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32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722" algn="l" defTabSz="9141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53F98-9FEE-400A-82D9-F1F654AB3EF5}" type="slidenum">
              <a:rPr lang="en-IE" smtClean="0"/>
              <a:pPr/>
              <a:t>3</a:t>
            </a:fld>
            <a:endParaRPr lang="en-I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53F98-9FEE-400A-82D9-F1F654AB3EF5}" type="slidenum">
              <a:rPr lang="en-IE" smtClean="0"/>
              <a:pPr/>
              <a:t>5</a:t>
            </a:fld>
            <a:endParaRPr lang="en-I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00050" y="1828800"/>
            <a:ext cx="5888736" cy="24384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00050" y="4304715"/>
            <a:ext cx="5891022" cy="23368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1219202"/>
            <a:ext cx="1543050" cy="6949017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1219202"/>
            <a:ext cx="4514850" cy="6949017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764" y="1755648"/>
            <a:ext cx="5829300" cy="1816608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" y="3606219"/>
            <a:ext cx="5829300" cy="2012949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938784"/>
            <a:ext cx="6172200" cy="1524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560113"/>
            <a:ext cx="3028950" cy="591312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560113"/>
            <a:ext cx="3028950" cy="591312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938784"/>
            <a:ext cx="6172200" cy="1524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473664"/>
            <a:ext cx="3030141" cy="879136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3483769" y="2479677"/>
            <a:ext cx="3031331" cy="873124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42900" y="3352800"/>
            <a:ext cx="3030141" cy="5127627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352800"/>
            <a:ext cx="3031331" cy="5127627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938784"/>
            <a:ext cx="6229350" cy="1524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685803"/>
            <a:ext cx="2057400" cy="154940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14350" y="2235200"/>
            <a:ext cx="2057400" cy="6096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681287" y="2235200"/>
            <a:ext cx="3833813" cy="6096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2374315" y="1477436"/>
            <a:ext cx="3943350" cy="54864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6003101" y="7146359"/>
            <a:ext cx="116586" cy="207264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69329"/>
            <a:ext cx="1659636" cy="211016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771713"/>
            <a:ext cx="1657350" cy="290576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57900" y="8475134"/>
            <a:ext cx="457200" cy="486833"/>
          </a:xfrm>
        </p:spPr>
        <p:txBody>
          <a:bodyPr/>
          <a:lstStyle/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2614345" y="1599356"/>
            <a:ext cx="3463290" cy="524256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7144" y="7755467"/>
            <a:ext cx="6872288" cy="13885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3286125" y="8293101"/>
            <a:ext cx="3571875" cy="8509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7144" y="-9525"/>
            <a:ext cx="6872288" cy="13885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3286125" y="-9525"/>
            <a:ext cx="3571875" cy="8509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342900" y="938784"/>
            <a:ext cx="6172200" cy="1524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342900" y="2580640"/>
            <a:ext cx="6172200" cy="5852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7CB0010-090B-49CE-A2EE-830016103FE7}" type="datetimeFigureOut">
              <a:rPr lang="en-IE" smtClean="0"/>
              <a:pPr/>
              <a:t>27/04/2015</a:t>
            </a:fld>
            <a:endParaRPr lang="en-IE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000250" y="8475134"/>
            <a:ext cx="2514600" cy="486833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5943600" y="8475134"/>
            <a:ext cx="571500" cy="486833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0BCDD72-B18C-427A-BB0F-311125498C8F}" type="slidenum">
              <a:rPr lang="en-IE" smtClean="0"/>
              <a:pPr/>
              <a:t>‹#›</a:t>
            </a:fld>
            <a:endParaRPr lang="en-IE" dirty="0"/>
          </a:p>
        </p:txBody>
      </p:sp>
      <p:grpSp>
        <p:nvGrpSpPr>
          <p:cNvPr id="2" name="Group 1"/>
          <p:cNvGrpSpPr/>
          <p:nvPr/>
        </p:nvGrpSpPr>
        <p:grpSpPr>
          <a:xfrm>
            <a:off x="-14263" y="269877"/>
            <a:ext cx="6885411" cy="865632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ster_Boat_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858000" cy="9180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23528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spc="-15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Block Diagram of Boats Control System </a:t>
            </a:r>
            <a:endParaRPr lang="en-IE" sz="3200" b="1" spc="-15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90" y="1142976"/>
            <a:ext cx="6234132" cy="4357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 rot="16200000">
            <a:off x="1745456" y="4255280"/>
            <a:ext cx="3295652" cy="6072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2736" y="323528"/>
            <a:ext cx="4608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High Level Flowchart</a:t>
            </a:r>
            <a:endParaRPr lang="en-IE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28728"/>
            <a:ext cx="6857999" cy="7715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5992" y="5143504"/>
            <a:ext cx="4429156" cy="3571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428604" y="1643042"/>
            <a:ext cx="178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 smtClean="0"/>
              <a:t>Boat Flow Chart</a:t>
            </a:r>
            <a:endParaRPr lang="en-GB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4572008" y="5143504"/>
            <a:ext cx="212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 smtClean="0"/>
              <a:t>Receiver Flow chart</a:t>
            </a:r>
            <a:endParaRPr lang="en-GB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2656" y="251520"/>
            <a:ext cx="6172200" cy="608880"/>
          </a:xfrm>
        </p:spPr>
        <p:txBody>
          <a:bodyPr>
            <a:normAutofit/>
          </a:bodyPr>
          <a:lstStyle/>
          <a:p>
            <a:pPr algn="ctr"/>
            <a:r>
              <a:rPr lang="en-IE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Problems I have Encountered</a:t>
            </a:r>
            <a:endParaRPr lang="en-IE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66" y="1857356"/>
            <a:ext cx="2857520" cy="287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86124" y="5214942"/>
            <a:ext cx="3143247" cy="3000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3643314" y="2285984"/>
            <a:ext cx="300479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When components fail</a:t>
            </a:r>
          </a:p>
          <a:p>
            <a:r>
              <a:rPr lang="en-GB" dirty="0" smtClean="0"/>
              <a:t> there can be catastrophic</a:t>
            </a:r>
          </a:p>
          <a:p>
            <a:r>
              <a:rPr lang="en-GB" dirty="0" smtClean="0"/>
              <a:t> failure. This is where a </a:t>
            </a:r>
          </a:p>
          <a:p>
            <a:r>
              <a:rPr lang="en-GB" dirty="0" smtClean="0"/>
              <a:t>transistor has overheated </a:t>
            </a:r>
          </a:p>
          <a:p>
            <a:r>
              <a:rPr lang="en-GB" dirty="0" smtClean="0"/>
              <a:t>and caught on fire. This was </a:t>
            </a:r>
          </a:p>
          <a:p>
            <a:r>
              <a:rPr lang="en-GB" dirty="0" smtClean="0"/>
              <a:t>caused by lack of an  </a:t>
            </a:r>
          </a:p>
          <a:p>
            <a:r>
              <a:rPr lang="en-GB" dirty="0" smtClean="0"/>
              <a:t>appropriate heat sink.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85728" y="5786446"/>
            <a:ext cx="306577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Other problem such as </a:t>
            </a:r>
          </a:p>
          <a:p>
            <a:r>
              <a:rPr lang="en-GB" dirty="0" smtClean="0"/>
              <a:t>battery failures are hard </a:t>
            </a:r>
          </a:p>
          <a:p>
            <a:r>
              <a:rPr lang="en-GB" dirty="0" smtClean="0"/>
              <a:t>to  predict but can happen.</a:t>
            </a:r>
          </a:p>
          <a:p>
            <a:r>
              <a:rPr lang="en-GB" dirty="0" smtClean="0"/>
              <a:t>Lucky this battery did not</a:t>
            </a:r>
          </a:p>
          <a:p>
            <a:r>
              <a:rPr lang="en-GB" dirty="0" smtClean="0"/>
              <a:t> go on fire. Lithium batteries </a:t>
            </a:r>
          </a:p>
          <a:p>
            <a:r>
              <a:rPr lang="en-GB" dirty="0" smtClean="0"/>
              <a:t>are know to spew toxic </a:t>
            </a:r>
          </a:p>
          <a:p>
            <a:r>
              <a:rPr lang="en-GB" dirty="0" smtClean="0"/>
              <a:t>chemicals when they fail.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656" y="323528"/>
            <a:ext cx="6172200" cy="536872"/>
          </a:xfrm>
        </p:spPr>
        <p:txBody>
          <a:bodyPr>
            <a:normAutofit/>
          </a:bodyPr>
          <a:lstStyle/>
          <a:p>
            <a:pPr algn="ctr"/>
            <a:r>
              <a:rPr lang="en-IE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Achievements</a:t>
            </a:r>
            <a:endParaRPr lang="en-IE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43042"/>
            <a:ext cx="68580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dirty="0" smtClean="0"/>
              <a:t>Feedback informing the user what the boat is doing.</a:t>
            </a:r>
          </a:p>
          <a:p>
            <a:pPr algn="ctr"/>
            <a:r>
              <a:rPr lang="en-IE" sz="2000" dirty="0" smtClean="0"/>
              <a:t>Live updating of position of boat to Google Earth.</a:t>
            </a:r>
          </a:p>
          <a:p>
            <a:pPr algn="ctr"/>
            <a:r>
              <a:rPr lang="en-IE" sz="2000" dirty="0" smtClean="0"/>
              <a:t>Remote C</a:t>
            </a:r>
            <a:r>
              <a:rPr lang="en-IE" sz="2000" dirty="0" smtClean="0"/>
              <a:t>ontrol </a:t>
            </a:r>
            <a:r>
              <a:rPr lang="en-IE" sz="2000" dirty="0" smtClean="0"/>
              <a:t>from </a:t>
            </a:r>
            <a:r>
              <a:rPr lang="en-IE" sz="2000" dirty="0" smtClean="0"/>
              <a:t>laptop (steering and turning on/off autonomous mode).</a:t>
            </a:r>
            <a:endParaRPr lang="en-IE" sz="2000" dirty="0" smtClean="0"/>
          </a:p>
          <a:p>
            <a:pPr algn="ctr"/>
            <a:r>
              <a:rPr lang="en-IE" sz="2000" dirty="0" smtClean="0"/>
              <a:t>Designing and making an LCD shield.</a:t>
            </a:r>
            <a:endParaRPr lang="en-IE" sz="2000" dirty="0" smtClean="0"/>
          </a:p>
          <a:p>
            <a:pPr algn="ctr"/>
            <a:r>
              <a:rPr lang="en-IE" sz="2000" dirty="0" smtClean="0"/>
              <a:t>More </a:t>
            </a:r>
            <a:r>
              <a:rPr lang="en-IE" sz="2000" dirty="0" smtClean="0"/>
              <a:t>efficient and streamlined  </a:t>
            </a:r>
            <a:r>
              <a:rPr lang="en-IE" sz="2000" dirty="0" smtClean="0"/>
              <a:t>code</a:t>
            </a:r>
            <a:r>
              <a:rPr lang="en-IE" sz="2000" dirty="0" smtClean="0"/>
              <a:t>.</a:t>
            </a:r>
          </a:p>
          <a:p>
            <a:pPr algn="ctr"/>
            <a:r>
              <a:rPr lang="en-IE" sz="2000" dirty="0" smtClean="0"/>
              <a:t>Galileo board wired into boat</a:t>
            </a:r>
          </a:p>
          <a:p>
            <a:pPr algn="ctr"/>
            <a:endParaRPr lang="en-IE" sz="2400" dirty="0" smtClean="0"/>
          </a:p>
          <a:p>
            <a:pPr algn="ctr"/>
            <a:endParaRPr lang="en-IE" sz="2400" dirty="0" smtClean="0"/>
          </a:p>
          <a:p>
            <a:pPr algn="ctr"/>
            <a:endParaRPr lang="en-IE" sz="24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604" y="6643702"/>
            <a:ext cx="2428892" cy="2189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4818" y="6715140"/>
            <a:ext cx="2428892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 descr="laptop-man-s-lap-near-sea-4427022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57298" y="3786182"/>
            <a:ext cx="4286280" cy="2656507"/>
          </a:xfrm>
          <a:prstGeom prst="rect">
            <a:avLst/>
          </a:prstGeom>
        </p:spPr>
      </p:pic>
      <p:pic>
        <p:nvPicPr>
          <p:cNvPr id="8" name="Picture 7" descr="google_earth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357430" y="4214810"/>
            <a:ext cx="2071702" cy="11452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656" y="323528"/>
            <a:ext cx="6172200" cy="536872"/>
          </a:xfrm>
        </p:spPr>
        <p:txBody>
          <a:bodyPr>
            <a:normAutofit/>
          </a:bodyPr>
          <a:lstStyle/>
          <a:p>
            <a:pPr algn="ctr"/>
            <a:r>
              <a:rPr lang="en-IE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Thank You</a:t>
            </a:r>
            <a:endParaRPr lang="en-IE" sz="3200" b="1" dirty="0"/>
          </a:p>
        </p:txBody>
      </p:sp>
      <p:pic>
        <p:nvPicPr>
          <p:cNvPr id="4" name="Picture 3" descr="question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6672" y="2915816"/>
            <a:ext cx="5911304" cy="3695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833</TotalTime>
  <Words>145</Words>
  <Application>Microsoft Office PowerPoint</Application>
  <PresentationFormat>On-screen Show (4:3)</PresentationFormat>
  <Paragraphs>30</Paragraphs>
  <Slides>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Flow</vt:lpstr>
      <vt:lpstr>Slide 2</vt:lpstr>
      <vt:lpstr>Slide 3</vt:lpstr>
      <vt:lpstr>Slide 4</vt:lpstr>
      <vt:lpstr>Problems I have Encountered</vt:lpstr>
      <vt:lpstr>Achievements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2</dc:title>
  <dc:creator>Leucretia</dc:creator>
  <cp:lastModifiedBy>leucretia8@yahoo.com</cp:lastModifiedBy>
  <cp:revision>53</cp:revision>
  <dcterms:created xsi:type="dcterms:W3CDTF">2014-12-07T15:30:12Z</dcterms:created>
  <dcterms:modified xsi:type="dcterms:W3CDTF">2015-04-27T10:03:30Z</dcterms:modified>
</cp:coreProperties>
</file>

<file path=docProps/thumbnail.jpeg>
</file>